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58" r:id="rId3"/>
    <p:sldId id="259" r:id="rId4"/>
    <p:sldId id="261" r:id="rId5"/>
    <p:sldId id="262" r:id="rId6"/>
    <p:sldId id="263" r:id="rId7"/>
    <p:sldId id="268" r:id="rId8"/>
    <p:sldId id="271" r:id="rId9"/>
    <p:sldId id="264" r:id="rId10"/>
    <p:sldId id="277" r:id="rId11"/>
    <p:sldId id="269" r:id="rId12"/>
    <p:sldId id="272" r:id="rId13"/>
    <p:sldId id="273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9" autoAdjust="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36D9E-0CCC-436C-ABDA-3496300353B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E64D8A-41E5-41E2-858B-EDE1B44803FC}">
      <dgm:prSet phldrT="[Текст]"/>
      <dgm:spPr/>
      <dgm:t>
        <a:bodyPr/>
        <a:lstStyle/>
        <a:p>
          <a:r>
            <a:rPr lang="ru-RU" dirty="0" smtClean="0"/>
            <a:t>АБИС</a:t>
          </a:r>
          <a:endParaRPr lang="ru-RU" dirty="0"/>
        </a:p>
      </dgm:t>
    </dgm:pt>
    <dgm:pt modelId="{3A9FD167-4880-4A4D-B34F-808343F1B0F1}" type="parTrans" cxnId="{3805F458-8C00-4639-9572-C9767F844D7A}">
      <dgm:prSet/>
      <dgm:spPr/>
      <dgm:t>
        <a:bodyPr/>
        <a:lstStyle/>
        <a:p>
          <a:endParaRPr lang="ru-RU"/>
        </a:p>
      </dgm:t>
    </dgm:pt>
    <dgm:pt modelId="{A06B9F4D-D4F5-4ED5-94AB-E7252E3B4C08}" type="sibTrans" cxnId="{3805F458-8C00-4639-9572-C9767F844D7A}">
      <dgm:prSet/>
      <dgm:spPr/>
      <dgm:t>
        <a:bodyPr/>
        <a:lstStyle/>
        <a:p>
          <a:endParaRPr lang="ru-RU"/>
        </a:p>
      </dgm:t>
    </dgm:pt>
    <dgm:pt modelId="{5C9FE004-7AD4-4F57-A07B-5CAE14938B35}">
      <dgm:prSet phldrT="[Текст]"/>
      <dgm:spPr/>
      <dgm:t>
        <a:bodyPr/>
        <a:lstStyle/>
        <a:p>
          <a:r>
            <a:rPr lang="ru-RU" dirty="0" err="1" smtClean="0"/>
            <a:t>МегаПро</a:t>
          </a:r>
          <a:endParaRPr lang="ru-RU" dirty="0"/>
        </a:p>
      </dgm:t>
    </dgm:pt>
    <dgm:pt modelId="{BE6737AB-E4BF-40BB-88B3-623CE45E3676}" type="parTrans" cxnId="{26C4754B-2EE5-4CAE-A270-C8CB481FB1A3}">
      <dgm:prSet/>
      <dgm:spPr/>
      <dgm:t>
        <a:bodyPr/>
        <a:lstStyle/>
        <a:p>
          <a:endParaRPr lang="ru-RU"/>
        </a:p>
      </dgm:t>
    </dgm:pt>
    <dgm:pt modelId="{A4E73DDD-29CC-4CE8-984E-BA57AFC70300}" type="sibTrans" cxnId="{26C4754B-2EE5-4CAE-A270-C8CB481FB1A3}">
      <dgm:prSet/>
      <dgm:spPr/>
      <dgm:t>
        <a:bodyPr/>
        <a:lstStyle/>
        <a:p>
          <a:endParaRPr lang="ru-RU"/>
        </a:p>
      </dgm:t>
    </dgm:pt>
    <dgm:pt modelId="{D33EF1BC-5F2B-4E16-98BA-BAB4897DD038}">
      <dgm:prSet phldrT="[Текст]"/>
      <dgm:spPr/>
      <dgm:t>
        <a:bodyPr/>
        <a:lstStyle/>
        <a:p>
          <a:r>
            <a:rPr lang="ru-RU" dirty="0" smtClean="0"/>
            <a:t>ИРБИС</a:t>
          </a:r>
          <a:endParaRPr lang="ru-RU" dirty="0"/>
        </a:p>
      </dgm:t>
    </dgm:pt>
    <dgm:pt modelId="{12C54AB4-8D6D-4D3E-9839-E6780DA69DA2}" type="parTrans" cxnId="{B45BBB8C-DC96-4DBF-A158-CA796B02F756}">
      <dgm:prSet/>
      <dgm:spPr/>
      <dgm:t>
        <a:bodyPr/>
        <a:lstStyle/>
        <a:p>
          <a:endParaRPr lang="ru-RU"/>
        </a:p>
      </dgm:t>
    </dgm:pt>
    <dgm:pt modelId="{A2BCBD60-D877-4D32-B90D-095349D55991}" type="sibTrans" cxnId="{B45BBB8C-DC96-4DBF-A158-CA796B02F756}">
      <dgm:prSet/>
      <dgm:spPr/>
      <dgm:t>
        <a:bodyPr/>
        <a:lstStyle/>
        <a:p>
          <a:endParaRPr lang="ru-RU"/>
        </a:p>
      </dgm:t>
    </dgm:pt>
    <dgm:pt modelId="{546ED072-2262-47CF-B694-6FB8E2C60B8D}">
      <dgm:prSet phldrT="[Текст]"/>
      <dgm:spPr/>
      <dgm:t>
        <a:bodyPr/>
        <a:lstStyle/>
        <a:p>
          <a:r>
            <a:rPr lang="ru-RU" dirty="0" smtClean="0"/>
            <a:t>Система подготовки публикаций</a:t>
          </a:r>
          <a:endParaRPr lang="ru-RU" dirty="0"/>
        </a:p>
      </dgm:t>
    </dgm:pt>
    <dgm:pt modelId="{78682BDF-F67A-46D9-9073-6D53A805B672}" type="parTrans" cxnId="{179C4F69-8A00-4079-89B6-FE252422C71F}">
      <dgm:prSet/>
      <dgm:spPr/>
      <dgm:t>
        <a:bodyPr/>
        <a:lstStyle/>
        <a:p>
          <a:endParaRPr lang="ru-RU"/>
        </a:p>
      </dgm:t>
    </dgm:pt>
    <dgm:pt modelId="{A14B914B-D5FC-46E4-B216-A1756638D054}" type="sibTrans" cxnId="{179C4F69-8A00-4079-89B6-FE252422C71F}">
      <dgm:prSet/>
      <dgm:spPr/>
      <dgm:t>
        <a:bodyPr/>
        <a:lstStyle/>
        <a:p>
          <a:endParaRPr lang="ru-RU"/>
        </a:p>
      </dgm:t>
    </dgm:pt>
    <dgm:pt modelId="{B2E38A95-7ED2-4C76-AF7E-8C61101DBF30}">
      <dgm:prSet phldrT="[Текст]"/>
      <dgm:spPr/>
      <dgm:t>
        <a:bodyPr/>
        <a:lstStyle/>
        <a:p>
          <a:r>
            <a:rPr lang="en-US" dirty="0" smtClean="0"/>
            <a:t>OJS(Open Journal Systems</a:t>
          </a:r>
          <a:endParaRPr lang="ru-RU" dirty="0" smtClean="0"/>
        </a:p>
      </dgm:t>
    </dgm:pt>
    <dgm:pt modelId="{A070BDEC-B906-409F-94F8-3A036448E415}" type="parTrans" cxnId="{1BD087B5-8841-4794-8B6A-CD89D12DD39B}">
      <dgm:prSet/>
      <dgm:spPr/>
      <dgm:t>
        <a:bodyPr/>
        <a:lstStyle/>
        <a:p>
          <a:endParaRPr lang="ru-RU"/>
        </a:p>
      </dgm:t>
    </dgm:pt>
    <dgm:pt modelId="{B424B924-6CFA-47DC-B9F2-12BE3E22B012}" type="sibTrans" cxnId="{1BD087B5-8841-4794-8B6A-CD89D12DD39B}">
      <dgm:prSet/>
      <dgm:spPr/>
      <dgm:t>
        <a:bodyPr/>
        <a:lstStyle/>
        <a:p>
          <a:endParaRPr lang="ru-RU"/>
        </a:p>
      </dgm:t>
    </dgm:pt>
    <dgm:pt modelId="{932E256D-4661-48A4-AC1D-20FEA2F62B33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AEFDDE39-DD7E-4F3D-A338-5AC124B51FD0}" type="parTrans" cxnId="{595338CC-694B-4E80-BCED-447A2C4BA6DF}">
      <dgm:prSet/>
      <dgm:spPr/>
      <dgm:t>
        <a:bodyPr/>
        <a:lstStyle/>
        <a:p>
          <a:endParaRPr lang="ru-RU"/>
        </a:p>
      </dgm:t>
    </dgm:pt>
    <dgm:pt modelId="{A50B4D55-7D31-4810-B4A0-3984B249AA64}" type="sibTrans" cxnId="{595338CC-694B-4E80-BCED-447A2C4BA6DF}">
      <dgm:prSet/>
      <dgm:spPr/>
      <dgm:t>
        <a:bodyPr/>
        <a:lstStyle/>
        <a:p>
          <a:endParaRPr lang="ru-RU"/>
        </a:p>
      </dgm:t>
    </dgm:pt>
    <dgm:pt modelId="{764811D9-5EC6-4AAC-AF1F-7C64B1AA68E2}">
      <dgm:prSet phldrT="[Текст]"/>
      <dgm:spPr/>
      <dgm:t>
        <a:bodyPr/>
        <a:lstStyle/>
        <a:p>
          <a:r>
            <a:rPr lang="en-US" dirty="0" smtClean="0"/>
            <a:t>LMS - </a:t>
          </a:r>
          <a:endParaRPr lang="ru-RU" dirty="0" smtClean="0"/>
        </a:p>
        <a:p>
          <a:r>
            <a:rPr lang="en-US" dirty="0" smtClean="0"/>
            <a:t>c</a:t>
          </a:r>
          <a:r>
            <a:rPr lang="ru-RU" dirty="0" err="1" smtClean="0"/>
            <a:t>истема</a:t>
          </a:r>
          <a:r>
            <a:rPr lang="ru-RU" dirty="0" smtClean="0"/>
            <a:t> поддержки обучения</a:t>
          </a:r>
          <a:endParaRPr lang="ru-RU" dirty="0"/>
        </a:p>
      </dgm:t>
    </dgm:pt>
    <dgm:pt modelId="{CC8E33EF-B98E-471C-84B2-B476CA97E6C2}" type="parTrans" cxnId="{3FC1CB66-12DA-4DB2-BEBF-F87EA1BAB407}">
      <dgm:prSet/>
      <dgm:spPr/>
      <dgm:t>
        <a:bodyPr/>
        <a:lstStyle/>
        <a:p>
          <a:endParaRPr lang="ru-RU"/>
        </a:p>
      </dgm:t>
    </dgm:pt>
    <dgm:pt modelId="{E84A077F-8BEC-48F6-BC71-AAED7F695A85}" type="sibTrans" cxnId="{3FC1CB66-12DA-4DB2-BEBF-F87EA1BAB407}">
      <dgm:prSet/>
      <dgm:spPr/>
      <dgm:t>
        <a:bodyPr/>
        <a:lstStyle/>
        <a:p>
          <a:endParaRPr lang="ru-RU"/>
        </a:p>
      </dgm:t>
    </dgm:pt>
    <dgm:pt modelId="{FD9B5E16-7EAE-4CB1-993D-5D1EB7602743}">
      <dgm:prSet phldrT="[Текст]"/>
      <dgm:spPr/>
      <dgm:t>
        <a:bodyPr/>
        <a:lstStyle/>
        <a:p>
          <a:r>
            <a:rPr lang="en-US" dirty="0" err="1" smtClean="0"/>
            <a:t>Moodle</a:t>
          </a:r>
          <a:endParaRPr lang="ru-RU" dirty="0"/>
        </a:p>
      </dgm:t>
    </dgm:pt>
    <dgm:pt modelId="{456779D1-B847-4E0E-9222-7D457FE38453}" type="parTrans" cxnId="{726596D8-66B7-40B3-BBFF-3C843A463AA9}">
      <dgm:prSet/>
      <dgm:spPr/>
      <dgm:t>
        <a:bodyPr/>
        <a:lstStyle/>
        <a:p>
          <a:endParaRPr lang="ru-RU"/>
        </a:p>
      </dgm:t>
    </dgm:pt>
    <dgm:pt modelId="{B09081CE-F0DB-4896-BC56-96371868EB51}" type="sibTrans" cxnId="{726596D8-66B7-40B3-BBFF-3C843A463AA9}">
      <dgm:prSet/>
      <dgm:spPr/>
      <dgm:t>
        <a:bodyPr/>
        <a:lstStyle/>
        <a:p>
          <a:endParaRPr lang="ru-RU"/>
        </a:p>
      </dgm:t>
    </dgm:pt>
    <dgm:pt modelId="{74DB23B0-0DCE-4F9C-A65E-2842B8D60CAF}">
      <dgm:prSet phldrT="[Текст]"/>
      <dgm:spPr/>
      <dgm:t>
        <a:bodyPr/>
        <a:lstStyle/>
        <a:p>
          <a:r>
            <a:rPr lang="en-US" dirty="0" err="1" smtClean="0"/>
            <a:t>Claroline</a:t>
          </a:r>
          <a:endParaRPr lang="ru-RU" dirty="0" smtClean="0"/>
        </a:p>
      </dgm:t>
    </dgm:pt>
    <dgm:pt modelId="{47493625-19BE-4E07-A672-4077E303A491}" type="parTrans" cxnId="{E5FA1172-5610-4782-BD20-3E2B272AA095}">
      <dgm:prSet/>
      <dgm:spPr/>
      <dgm:t>
        <a:bodyPr/>
        <a:lstStyle/>
        <a:p>
          <a:endParaRPr lang="ru-RU"/>
        </a:p>
      </dgm:t>
    </dgm:pt>
    <dgm:pt modelId="{24456925-9A19-4142-9642-EF795DBE3916}" type="sibTrans" cxnId="{E5FA1172-5610-4782-BD20-3E2B272AA095}">
      <dgm:prSet/>
      <dgm:spPr/>
      <dgm:t>
        <a:bodyPr/>
        <a:lstStyle/>
        <a:p>
          <a:endParaRPr lang="ru-RU"/>
        </a:p>
      </dgm:t>
    </dgm:pt>
    <dgm:pt modelId="{83C01DF7-D9E3-4332-AB47-B0C5ED16D0E4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BE9D9B42-5D02-4711-A942-731600ACD920}" type="parTrans" cxnId="{F44C9382-92D9-4BAC-8B99-CB22C734CD59}">
      <dgm:prSet/>
      <dgm:spPr/>
      <dgm:t>
        <a:bodyPr/>
        <a:lstStyle/>
        <a:p>
          <a:endParaRPr lang="ru-RU"/>
        </a:p>
      </dgm:t>
    </dgm:pt>
    <dgm:pt modelId="{A898BB44-2BAA-4DCF-BA78-5AFA1B9697F8}" type="sibTrans" cxnId="{F44C9382-92D9-4BAC-8B99-CB22C734CD59}">
      <dgm:prSet/>
      <dgm:spPr/>
      <dgm:t>
        <a:bodyPr/>
        <a:lstStyle/>
        <a:p>
          <a:endParaRPr lang="ru-RU"/>
        </a:p>
      </dgm:t>
    </dgm:pt>
    <dgm:pt modelId="{75793108-CAE1-4A98-9C60-98BD83CEB4C3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 smtClean="0"/>
        </a:p>
      </dgm:t>
    </dgm:pt>
    <dgm:pt modelId="{E215253A-D70C-4391-8697-55D2C2FA200A}" type="parTrans" cxnId="{520DE080-ECA6-44D3-83E4-0F2770A919A9}">
      <dgm:prSet/>
      <dgm:spPr/>
      <dgm:t>
        <a:bodyPr/>
        <a:lstStyle/>
        <a:p>
          <a:endParaRPr lang="ru-RU"/>
        </a:p>
      </dgm:t>
    </dgm:pt>
    <dgm:pt modelId="{2C1185FB-6F19-498B-8F4E-B08C7F615CDA}" type="sibTrans" cxnId="{520DE080-ECA6-44D3-83E4-0F2770A919A9}">
      <dgm:prSet/>
      <dgm:spPr/>
      <dgm:t>
        <a:bodyPr/>
        <a:lstStyle/>
        <a:p>
          <a:endParaRPr lang="ru-RU"/>
        </a:p>
      </dgm:t>
    </dgm:pt>
    <dgm:pt modelId="{31B71F04-19E6-4180-AC0A-D4DCE0F7D237}">
      <dgm:prSet phldrT="[Текст]"/>
      <dgm:spPr/>
      <dgm:t>
        <a:bodyPr/>
        <a:lstStyle/>
        <a:p>
          <a:r>
            <a:rPr lang="en-US" dirty="0" err="1" smtClean="0"/>
            <a:t>Elpub</a:t>
          </a:r>
          <a:endParaRPr lang="ru-RU" dirty="0" smtClean="0"/>
        </a:p>
      </dgm:t>
    </dgm:pt>
    <dgm:pt modelId="{9A50D049-8B70-442B-B3CB-0F735075DB5E}" type="parTrans" cxnId="{CA22A005-5E47-48AC-B532-2B0348BF5430}">
      <dgm:prSet/>
      <dgm:spPr/>
      <dgm:t>
        <a:bodyPr/>
        <a:lstStyle/>
        <a:p>
          <a:endParaRPr lang="ru-RU"/>
        </a:p>
      </dgm:t>
    </dgm:pt>
    <dgm:pt modelId="{2B1EA4BD-BF69-4160-8A2D-2068936BBC4C}" type="sibTrans" cxnId="{CA22A005-5E47-48AC-B532-2B0348BF5430}">
      <dgm:prSet/>
      <dgm:spPr/>
      <dgm:t>
        <a:bodyPr/>
        <a:lstStyle/>
        <a:p>
          <a:endParaRPr lang="ru-RU"/>
        </a:p>
      </dgm:t>
    </dgm:pt>
    <dgm:pt modelId="{E496DAD0-E4EF-4147-A4B7-B615040F27F5}" type="pres">
      <dgm:prSet presAssocID="{6E036D9E-0CCC-436C-ABDA-3496300353B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3D6E0-8D6A-4B7E-A878-B046AD1C0AF7}" type="pres">
      <dgm:prSet presAssocID="{6E036D9E-0CCC-436C-ABDA-3496300353BD}" presName="cycle" presStyleCnt="0"/>
      <dgm:spPr/>
    </dgm:pt>
    <dgm:pt modelId="{35212230-6712-4383-A0B6-060491307982}" type="pres">
      <dgm:prSet presAssocID="{6E036D9E-0CCC-436C-ABDA-3496300353BD}" presName="centerShape" presStyleCnt="0"/>
      <dgm:spPr/>
    </dgm:pt>
    <dgm:pt modelId="{8327D19F-38A2-457D-A030-D2547171BF88}" type="pres">
      <dgm:prSet presAssocID="{6E036D9E-0CCC-436C-ABDA-3496300353BD}" presName="connSite" presStyleLbl="node1" presStyleIdx="0" presStyleCnt="4"/>
      <dgm:spPr/>
    </dgm:pt>
    <dgm:pt modelId="{22CE4D91-DCA6-4DF4-B7C1-04BE479F83AD}" type="pres">
      <dgm:prSet presAssocID="{6E036D9E-0CCC-436C-ABDA-3496300353BD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7494F6-B479-47EA-B426-8588DCC7A6A4}" type="pres">
      <dgm:prSet presAssocID="{3A9FD167-4880-4A4D-B34F-808343F1B0F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32A8A52-AD43-4D82-A073-D9D5FF30A9A5}" type="pres">
      <dgm:prSet presAssocID="{90E64D8A-41E5-41E2-858B-EDE1B44803FC}" presName="node" presStyleCnt="0"/>
      <dgm:spPr/>
    </dgm:pt>
    <dgm:pt modelId="{04A2D4DA-0F5B-4342-A129-BF254AA85361}" type="pres">
      <dgm:prSet presAssocID="{90E64D8A-41E5-41E2-858B-EDE1B44803FC}" presName="parentNode" presStyleLbl="node1" presStyleIdx="1" presStyleCnt="4" custLinFactNeighborX="361" custLinFactNeighborY="-30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C56D7-34EC-4E28-A17C-80C8845CFB2D}" type="pres">
      <dgm:prSet presAssocID="{90E64D8A-41E5-41E2-858B-EDE1B44803F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79381-152F-43F0-895C-95C377F31469}" type="pres">
      <dgm:prSet presAssocID="{78682BDF-F67A-46D9-9073-6D53A805B67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0407E50-18C6-4F01-AB09-9998C6945AFC}" type="pres">
      <dgm:prSet presAssocID="{546ED072-2262-47CF-B694-6FB8E2C60B8D}" presName="node" presStyleCnt="0"/>
      <dgm:spPr/>
    </dgm:pt>
    <dgm:pt modelId="{9E27D760-DCC3-4E34-B4AB-3388B5D0AF4B}" type="pres">
      <dgm:prSet presAssocID="{546ED072-2262-47CF-B694-6FB8E2C60B8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481B6-D65C-4ECF-A0C0-BC8E921CBD4E}" type="pres">
      <dgm:prSet presAssocID="{546ED072-2262-47CF-B694-6FB8E2C60B8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E7E17-B110-4440-B475-5891AF1E8FB4}" type="pres">
      <dgm:prSet presAssocID="{CC8E33EF-B98E-471C-84B2-B476CA97E6C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EE6FCA-D1F0-4F61-8D6E-CD3C59F9286F}" type="pres">
      <dgm:prSet presAssocID="{764811D9-5EC6-4AAC-AF1F-7C64B1AA68E2}" presName="node" presStyleCnt="0"/>
      <dgm:spPr/>
    </dgm:pt>
    <dgm:pt modelId="{3EDF194A-AC2F-4491-A0FC-37D41E39E954}" type="pres">
      <dgm:prSet presAssocID="{764811D9-5EC6-4AAC-AF1F-7C64B1AA68E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E114D-431C-45D1-9248-D1F8235C8AB7}" type="pres">
      <dgm:prSet presAssocID="{764811D9-5EC6-4AAC-AF1F-7C64B1AA68E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C4F69-8A00-4079-89B6-FE252422C71F}" srcId="{6E036D9E-0CCC-436C-ABDA-3496300353BD}" destId="{546ED072-2262-47CF-B694-6FB8E2C60B8D}" srcOrd="1" destOrd="0" parTransId="{78682BDF-F67A-46D9-9073-6D53A805B672}" sibTransId="{A14B914B-D5FC-46E4-B216-A1756638D054}"/>
    <dgm:cxn modelId="{3FC1CB66-12DA-4DB2-BEBF-F87EA1BAB407}" srcId="{6E036D9E-0CCC-436C-ABDA-3496300353BD}" destId="{764811D9-5EC6-4AAC-AF1F-7C64B1AA68E2}" srcOrd="2" destOrd="0" parTransId="{CC8E33EF-B98E-471C-84B2-B476CA97E6C2}" sibTransId="{E84A077F-8BEC-48F6-BC71-AAED7F695A85}"/>
    <dgm:cxn modelId="{60B64E1F-615B-4DC3-A3A2-38087ACE1030}" type="presOf" srcId="{74DB23B0-0DCE-4F9C-A65E-2842B8D60CAF}" destId="{F7FE114D-431C-45D1-9248-D1F8235C8AB7}" srcOrd="0" destOrd="1" presId="urn:microsoft.com/office/officeart/2005/8/layout/radial2"/>
    <dgm:cxn modelId="{48A96CD2-AB97-41CF-B995-5E06EA53A8C7}" type="presOf" srcId="{5C9FE004-7AD4-4F57-A07B-5CAE14938B35}" destId="{D8DC56D7-34EC-4E28-A17C-80C8845CFB2D}" srcOrd="0" destOrd="0" presId="urn:microsoft.com/office/officeart/2005/8/layout/radial2"/>
    <dgm:cxn modelId="{726596D8-66B7-40B3-BBFF-3C843A463AA9}" srcId="{764811D9-5EC6-4AAC-AF1F-7C64B1AA68E2}" destId="{FD9B5E16-7EAE-4CB1-993D-5D1EB7602743}" srcOrd="0" destOrd="0" parTransId="{456779D1-B847-4E0E-9222-7D457FE38453}" sibTransId="{B09081CE-F0DB-4896-BC56-96371868EB51}"/>
    <dgm:cxn modelId="{CA22A005-5E47-48AC-B532-2B0348BF5430}" srcId="{546ED072-2262-47CF-B694-6FB8E2C60B8D}" destId="{31B71F04-19E6-4180-AC0A-D4DCE0F7D237}" srcOrd="1" destOrd="0" parTransId="{9A50D049-8B70-442B-B3CB-0F735075DB5E}" sibTransId="{2B1EA4BD-BF69-4160-8A2D-2068936BBC4C}"/>
    <dgm:cxn modelId="{1BD087B5-8841-4794-8B6A-CD89D12DD39B}" srcId="{546ED072-2262-47CF-B694-6FB8E2C60B8D}" destId="{B2E38A95-7ED2-4C76-AF7E-8C61101DBF30}" srcOrd="0" destOrd="0" parTransId="{A070BDEC-B906-409F-94F8-3A036448E415}" sibTransId="{B424B924-6CFA-47DC-B9F2-12BE3E22B012}"/>
    <dgm:cxn modelId="{595338CC-694B-4E80-BCED-447A2C4BA6DF}" srcId="{546ED072-2262-47CF-B694-6FB8E2C60B8D}" destId="{932E256D-4661-48A4-AC1D-20FEA2F62B33}" srcOrd="2" destOrd="0" parTransId="{AEFDDE39-DD7E-4F3D-A338-5AC124B51FD0}" sibTransId="{A50B4D55-7D31-4810-B4A0-3984B249AA64}"/>
    <dgm:cxn modelId="{3D57250D-AFE1-4C7B-9A60-11F7C87FF0EB}" type="presOf" srcId="{90E64D8A-41E5-41E2-858B-EDE1B44803FC}" destId="{04A2D4DA-0F5B-4342-A129-BF254AA85361}" srcOrd="0" destOrd="0" presId="urn:microsoft.com/office/officeart/2005/8/layout/radial2"/>
    <dgm:cxn modelId="{26C4754B-2EE5-4CAE-A270-C8CB481FB1A3}" srcId="{90E64D8A-41E5-41E2-858B-EDE1B44803FC}" destId="{5C9FE004-7AD4-4F57-A07B-5CAE14938B35}" srcOrd="0" destOrd="0" parTransId="{BE6737AB-E4BF-40BB-88B3-623CE45E3676}" sibTransId="{A4E73DDD-29CC-4CE8-984E-BA57AFC70300}"/>
    <dgm:cxn modelId="{E5FA1172-5610-4782-BD20-3E2B272AA095}" srcId="{764811D9-5EC6-4AAC-AF1F-7C64B1AA68E2}" destId="{74DB23B0-0DCE-4F9C-A65E-2842B8D60CAF}" srcOrd="1" destOrd="0" parTransId="{47493625-19BE-4E07-A672-4077E303A491}" sibTransId="{24456925-9A19-4142-9642-EF795DBE3916}"/>
    <dgm:cxn modelId="{520DE080-ECA6-44D3-83E4-0F2770A919A9}" srcId="{764811D9-5EC6-4AAC-AF1F-7C64B1AA68E2}" destId="{75793108-CAE1-4A98-9C60-98BD83CEB4C3}" srcOrd="2" destOrd="0" parTransId="{E215253A-D70C-4391-8697-55D2C2FA200A}" sibTransId="{2C1185FB-6F19-498B-8F4E-B08C7F615CDA}"/>
    <dgm:cxn modelId="{B45BBB8C-DC96-4DBF-A158-CA796B02F756}" srcId="{90E64D8A-41E5-41E2-858B-EDE1B44803FC}" destId="{D33EF1BC-5F2B-4E16-98BA-BAB4897DD038}" srcOrd="1" destOrd="0" parTransId="{12C54AB4-8D6D-4D3E-9839-E6780DA69DA2}" sibTransId="{A2BCBD60-D877-4D32-B90D-095349D55991}"/>
    <dgm:cxn modelId="{8F9802B0-46F3-4221-844E-EE401E99D1C3}" type="presOf" srcId="{75793108-CAE1-4A98-9C60-98BD83CEB4C3}" destId="{F7FE114D-431C-45D1-9248-D1F8235C8AB7}" srcOrd="0" destOrd="2" presId="urn:microsoft.com/office/officeart/2005/8/layout/radial2"/>
    <dgm:cxn modelId="{B242FF12-CF5A-4EBB-B784-929BF30D33E8}" type="presOf" srcId="{83C01DF7-D9E3-4332-AB47-B0C5ED16D0E4}" destId="{D8DC56D7-34EC-4E28-A17C-80C8845CFB2D}" srcOrd="0" destOrd="2" presId="urn:microsoft.com/office/officeart/2005/8/layout/radial2"/>
    <dgm:cxn modelId="{7A8166AD-DE38-41C2-954A-A95E1D99BF8E}" type="presOf" srcId="{6E036D9E-0CCC-436C-ABDA-3496300353BD}" destId="{E496DAD0-E4EF-4147-A4B7-B615040F27F5}" srcOrd="0" destOrd="0" presId="urn:microsoft.com/office/officeart/2005/8/layout/radial2"/>
    <dgm:cxn modelId="{F802C31B-EA8D-450F-A1B6-3083389CFE44}" type="presOf" srcId="{B2E38A95-7ED2-4C76-AF7E-8C61101DBF30}" destId="{217481B6-D65C-4ECF-A0C0-BC8E921CBD4E}" srcOrd="0" destOrd="0" presId="urn:microsoft.com/office/officeart/2005/8/layout/radial2"/>
    <dgm:cxn modelId="{F0FF2030-A3F5-4E1F-B65C-FCD8F9DEED51}" type="presOf" srcId="{932E256D-4661-48A4-AC1D-20FEA2F62B33}" destId="{217481B6-D65C-4ECF-A0C0-BC8E921CBD4E}" srcOrd="0" destOrd="2" presId="urn:microsoft.com/office/officeart/2005/8/layout/radial2"/>
    <dgm:cxn modelId="{3805F458-8C00-4639-9572-C9767F844D7A}" srcId="{6E036D9E-0CCC-436C-ABDA-3496300353BD}" destId="{90E64D8A-41E5-41E2-858B-EDE1B44803FC}" srcOrd="0" destOrd="0" parTransId="{3A9FD167-4880-4A4D-B34F-808343F1B0F1}" sibTransId="{A06B9F4D-D4F5-4ED5-94AB-E7252E3B4C08}"/>
    <dgm:cxn modelId="{33630943-590F-4B38-98B3-36D4EAECF20D}" type="presOf" srcId="{546ED072-2262-47CF-B694-6FB8E2C60B8D}" destId="{9E27D760-DCC3-4E34-B4AB-3388B5D0AF4B}" srcOrd="0" destOrd="0" presId="urn:microsoft.com/office/officeart/2005/8/layout/radial2"/>
    <dgm:cxn modelId="{F44C9382-92D9-4BAC-8B99-CB22C734CD59}" srcId="{90E64D8A-41E5-41E2-858B-EDE1B44803FC}" destId="{83C01DF7-D9E3-4332-AB47-B0C5ED16D0E4}" srcOrd="2" destOrd="0" parTransId="{BE9D9B42-5D02-4711-A942-731600ACD920}" sibTransId="{A898BB44-2BAA-4DCF-BA78-5AFA1B9697F8}"/>
    <dgm:cxn modelId="{022F5D8B-ED25-484D-B9BB-1CA5FE164B58}" type="presOf" srcId="{78682BDF-F67A-46D9-9073-6D53A805B672}" destId="{5E079381-152F-43F0-895C-95C377F31469}" srcOrd="0" destOrd="0" presId="urn:microsoft.com/office/officeart/2005/8/layout/radial2"/>
    <dgm:cxn modelId="{5E28D8CB-29CB-4FB0-8E9E-D475A032FE8D}" type="presOf" srcId="{D33EF1BC-5F2B-4E16-98BA-BAB4897DD038}" destId="{D8DC56D7-34EC-4E28-A17C-80C8845CFB2D}" srcOrd="0" destOrd="1" presId="urn:microsoft.com/office/officeart/2005/8/layout/radial2"/>
    <dgm:cxn modelId="{DA94E86C-1E32-4513-9BCC-917A0746ECF1}" type="presOf" srcId="{3A9FD167-4880-4A4D-B34F-808343F1B0F1}" destId="{5D7494F6-B479-47EA-B426-8588DCC7A6A4}" srcOrd="0" destOrd="0" presId="urn:microsoft.com/office/officeart/2005/8/layout/radial2"/>
    <dgm:cxn modelId="{A8D05171-67B4-4DCC-8F61-FF8DC8CE800A}" type="presOf" srcId="{764811D9-5EC6-4AAC-AF1F-7C64B1AA68E2}" destId="{3EDF194A-AC2F-4491-A0FC-37D41E39E954}" srcOrd="0" destOrd="0" presId="urn:microsoft.com/office/officeart/2005/8/layout/radial2"/>
    <dgm:cxn modelId="{D7127E87-5048-4D29-B2A9-0DB84B5E9F9B}" type="presOf" srcId="{CC8E33EF-B98E-471C-84B2-B476CA97E6C2}" destId="{0D9E7E17-B110-4440-B475-5891AF1E8FB4}" srcOrd="0" destOrd="0" presId="urn:microsoft.com/office/officeart/2005/8/layout/radial2"/>
    <dgm:cxn modelId="{85C44A27-1E2B-490B-B7A4-890D1B774943}" type="presOf" srcId="{FD9B5E16-7EAE-4CB1-993D-5D1EB7602743}" destId="{F7FE114D-431C-45D1-9248-D1F8235C8AB7}" srcOrd="0" destOrd="0" presId="urn:microsoft.com/office/officeart/2005/8/layout/radial2"/>
    <dgm:cxn modelId="{DF7CF58F-2362-4159-AE16-78CEF6061491}" type="presOf" srcId="{31B71F04-19E6-4180-AC0A-D4DCE0F7D237}" destId="{217481B6-D65C-4ECF-A0C0-BC8E921CBD4E}" srcOrd="0" destOrd="1" presId="urn:microsoft.com/office/officeart/2005/8/layout/radial2"/>
    <dgm:cxn modelId="{2B21004C-B3BD-47FF-B37B-630C30812AF4}" type="presParOf" srcId="{E496DAD0-E4EF-4147-A4B7-B615040F27F5}" destId="{C773D6E0-8D6A-4B7E-A878-B046AD1C0AF7}" srcOrd="0" destOrd="0" presId="urn:microsoft.com/office/officeart/2005/8/layout/radial2"/>
    <dgm:cxn modelId="{5031832A-959F-4218-8151-FCEF563D7C7C}" type="presParOf" srcId="{C773D6E0-8D6A-4B7E-A878-B046AD1C0AF7}" destId="{35212230-6712-4383-A0B6-060491307982}" srcOrd="0" destOrd="0" presId="urn:microsoft.com/office/officeart/2005/8/layout/radial2"/>
    <dgm:cxn modelId="{3176CEE9-D8CB-436A-AA52-A19D6553C168}" type="presParOf" srcId="{35212230-6712-4383-A0B6-060491307982}" destId="{8327D19F-38A2-457D-A030-D2547171BF88}" srcOrd="0" destOrd="0" presId="urn:microsoft.com/office/officeart/2005/8/layout/radial2"/>
    <dgm:cxn modelId="{15A6EEFD-1202-4811-98B5-34E18D21453D}" type="presParOf" srcId="{35212230-6712-4383-A0B6-060491307982}" destId="{22CE4D91-DCA6-4DF4-B7C1-04BE479F83AD}" srcOrd="1" destOrd="0" presId="urn:microsoft.com/office/officeart/2005/8/layout/radial2"/>
    <dgm:cxn modelId="{88B23466-8B25-41B2-9832-AE01AAD25815}" type="presParOf" srcId="{C773D6E0-8D6A-4B7E-A878-B046AD1C0AF7}" destId="{5D7494F6-B479-47EA-B426-8588DCC7A6A4}" srcOrd="1" destOrd="0" presId="urn:microsoft.com/office/officeart/2005/8/layout/radial2"/>
    <dgm:cxn modelId="{C204CF2A-EDA1-4E9F-B1DA-501FE9292E57}" type="presParOf" srcId="{C773D6E0-8D6A-4B7E-A878-B046AD1C0AF7}" destId="{932A8A52-AD43-4D82-A073-D9D5FF30A9A5}" srcOrd="2" destOrd="0" presId="urn:microsoft.com/office/officeart/2005/8/layout/radial2"/>
    <dgm:cxn modelId="{ED4F9545-68D5-40EA-997E-8ADF5883CA48}" type="presParOf" srcId="{932A8A52-AD43-4D82-A073-D9D5FF30A9A5}" destId="{04A2D4DA-0F5B-4342-A129-BF254AA85361}" srcOrd="0" destOrd="0" presId="urn:microsoft.com/office/officeart/2005/8/layout/radial2"/>
    <dgm:cxn modelId="{2CBBE1D2-275D-4126-A14E-9383998FF700}" type="presParOf" srcId="{932A8A52-AD43-4D82-A073-D9D5FF30A9A5}" destId="{D8DC56D7-34EC-4E28-A17C-80C8845CFB2D}" srcOrd="1" destOrd="0" presId="urn:microsoft.com/office/officeart/2005/8/layout/radial2"/>
    <dgm:cxn modelId="{40E933B8-A5FF-4012-836C-13DC626DB12B}" type="presParOf" srcId="{C773D6E0-8D6A-4B7E-A878-B046AD1C0AF7}" destId="{5E079381-152F-43F0-895C-95C377F31469}" srcOrd="3" destOrd="0" presId="urn:microsoft.com/office/officeart/2005/8/layout/radial2"/>
    <dgm:cxn modelId="{1D9074E0-A5E5-46AF-985A-B3152DCAFF35}" type="presParOf" srcId="{C773D6E0-8D6A-4B7E-A878-B046AD1C0AF7}" destId="{F0407E50-18C6-4F01-AB09-9998C6945AFC}" srcOrd="4" destOrd="0" presId="urn:microsoft.com/office/officeart/2005/8/layout/radial2"/>
    <dgm:cxn modelId="{96C943D6-A85E-4621-95A0-A9C861F58396}" type="presParOf" srcId="{F0407E50-18C6-4F01-AB09-9998C6945AFC}" destId="{9E27D760-DCC3-4E34-B4AB-3388B5D0AF4B}" srcOrd="0" destOrd="0" presId="urn:microsoft.com/office/officeart/2005/8/layout/radial2"/>
    <dgm:cxn modelId="{91FE4FC2-6DE3-4761-909B-6D262F3F8B2B}" type="presParOf" srcId="{F0407E50-18C6-4F01-AB09-9998C6945AFC}" destId="{217481B6-D65C-4ECF-A0C0-BC8E921CBD4E}" srcOrd="1" destOrd="0" presId="urn:microsoft.com/office/officeart/2005/8/layout/radial2"/>
    <dgm:cxn modelId="{F3DA7B9D-CC82-4C22-BF78-73511BC2B5BD}" type="presParOf" srcId="{C773D6E0-8D6A-4B7E-A878-B046AD1C0AF7}" destId="{0D9E7E17-B110-4440-B475-5891AF1E8FB4}" srcOrd="5" destOrd="0" presId="urn:microsoft.com/office/officeart/2005/8/layout/radial2"/>
    <dgm:cxn modelId="{AF1C98E1-0A87-4970-B784-10390719990A}" type="presParOf" srcId="{C773D6E0-8D6A-4B7E-A878-B046AD1C0AF7}" destId="{91EE6FCA-D1F0-4F61-8D6E-CD3C59F9286F}" srcOrd="6" destOrd="0" presId="urn:microsoft.com/office/officeart/2005/8/layout/radial2"/>
    <dgm:cxn modelId="{1B5DE0E7-CA89-47CF-9C29-2833E678AB02}" type="presParOf" srcId="{91EE6FCA-D1F0-4F61-8D6E-CD3C59F9286F}" destId="{3EDF194A-AC2F-4491-A0FC-37D41E39E954}" srcOrd="0" destOrd="0" presId="urn:microsoft.com/office/officeart/2005/8/layout/radial2"/>
    <dgm:cxn modelId="{CE327159-5075-409D-BF3E-6E983B8E2FDF}" type="presParOf" srcId="{91EE6FCA-D1F0-4F61-8D6E-CD3C59F9286F}" destId="{F7FE114D-431C-45D1-9248-D1F8235C8AB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7E17-B110-4440-B475-5891AF1E8FB4}">
      <dsp:nvSpPr>
        <dsp:cNvPr id="0" name=""/>
        <dsp:cNvSpPr/>
      </dsp:nvSpPr>
      <dsp:spPr>
        <a:xfrm rot="2561985">
          <a:off x="2877202" y="3365730"/>
          <a:ext cx="73749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737496" y="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79381-152F-43F0-895C-95C377F31469}">
      <dsp:nvSpPr>
        <dsp:cNvPr id="0" name=""/>
        <dsp:cNvSpPr/>
      </dsp:nvSpPr>
      <dsp:spPr>
        <a:xfrm>
          <a:off x="2974951" y="2360588"/>
          <a:ext cx="81985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19857" y="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494F6-B479-47EA-B426-8588DCC7A6A4}">
      <dsp:nvSpPr>
        <dsp:cNvPr id="0" name=""/>
        <dsp:cNvSpPr/>
      </dsp:nvSpPr>
      <dsp:spPr>
        <a:xfrm rot="19109046">
          <a:off x="2866350" y="1349709"/>
          <a:ext cx="864562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64562" y="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E4D91-DCA6-4DF4-B7C1-04BE479F83AD}">
      <dsp:nvSpPr>
        <dsp:cNvPr id="0" name=""/>
        <dsp:cNvSpPr/>
      </dsp:nvSpPr>
      <dsp:spPr>
        <a:xfrm>
          <a:off x="987719" y="1216589"/>
          <a:ext cx="2337920" cy="23379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2D4DA-0F5B-4342-A129-BF254AA85361}">
      <dsp:nvSpPr>
        <dsp:cNvPr id="0" name=""/>
        <dsp:cNvSpPr/>
      </dsp:nvSpPr>
      <dsp:spPr>
        <a:xfrm>
          <a:off x="3457909" y="0"/>
          <a:ext cx="1308785" cy="1308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АБИС</a:t>
          </a:r>
          <a:endParaRPr lang="ru-RU" sz="1500" kern="1200" dirty="0"/>
        </a:p>
      </dsp:txBody>
      <dsp:txXfrm>
        <a:off x="3649576" y="191667"/>
        <a:ext cx="925451" cy="925451"/>
      </dsp:txXfrm>
    </dsp:sp>
    <dsp:sp modelId="{D8DC56D7-34EC-4E28-A17C-80C8845CFB2D}">
      <dsp:nvSpPr>
        <dsp:cNvPr id="0" name=""/>
        <dsp:cNvSpPr/>
      </dsp:nvSpPr>
      <dsp:spPr>
        <a:xfrm>
          <a:off x="4897573" y="0"/>
          <a:ext cx="1963178" cy="1308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МегаПро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ИРБИС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…</a:t>
          </a:r>
          <a:endParaRPr lang="ru-RU" sz="2200" kern="1200" dirty="0"/>
        </a:p>
      </dsp:txBody>
      <dsp:txXfrm>
        <a:off x="4897573" y="0"/>
        <a:ext cx="1963178" cy="1308785"/>
      </dsp:txXfrm>
    </dsp:sp>
    <dsp:sp modelId="{9E27D760-DCC3-4E34-B4AB-3388B5D0AF4B}">
      <dsp:nvSpPr>
        <dsp:cNvPr id="0" name=""/>
        <dsp:cNvSpPr/>
      </dsp:nvSpPr>
      <dsp:spPr>
        <a:xfrm>
          <a:off x="3794809" y="1684173"/>
          <a:ext cx="1402752" cy="14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Система подготовки публикаций</a:t>
          </a:r>
          <a:endParaRPr lang="ru-RU" sz="1500" kern="1200" dirty="0"/>
        </a:p>
      </dsp:txBody>
      <dsp:txXfrm>
        <a:off x="4000237" y="1889601"/>
        <a:ext cx="991896" cy="991896"/>
      </dsp:txXfrm>
    </dsp:sp>
    <dsp:sp modelId="{217481B6-D65C-4ECF-A0C0-BC8E921CBD4E}">
      <dsp:nvSpPr>
        <dsp:cNvPr id="0" name=""/>
        <dsp:cNvSpPr/>
      </dsp:nvSpPr>
      <dsp:spPr>
        <a:xfrm>
          <a:off x="5337836" y="1684173"/>
          <a:ext cx="2104128" cy="140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OJS(Open Journal Systems</a:t>
          </a:r>
          <a:endParaRPr lang="ru-RU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Elpub</a:t>
          </a:r>
          <a:endParaRPr lang="ru-RU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…</a:t>
          </a:r>
          <a:endParaRPr lang="ru-RU" sz="2200" kern="1200" dirty="0"/>
        </a:p>
      </dsp:txBody>
      <dsp:txXfrm>
        <a:off x="5337836" y="1684173"/>
        <a:ext cx="2104128" cy="1402752"/>
      </dsp:txXfrm>
    </dsp:sp>
    <dsp:sp modelId="{3EDF194A-AC2F-4491-A0FC-37D41E39E954}">
      <dsp:nvSpPr>
        <dsp:cNvPr id="0" name=""/>
        <dsp:cNvSpPr/>
      </dsp:nvSpPr>
      <dsp:spPr>
        <a:xfrm>
          <a:off x="3331028" y="3415027"/>
          <a:ext cx="1402752" cy="14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LMS - 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</a:t>
          </a:r>
          <a:r>
            <a:rPr lang="ru-RU" sz="1500" kern="1200" dirty="0" err="1" smtClean="0"/>
            <a:t>истема</a:t>
          </a:r>
          <a:r>
            <a:rPr lang="ru-RU" sz="1500" kern="1200" dirty="0" smtClean="0"/>
            <a:t> поддержки обучения</a:t>
          </a:r>
          <a:endParaRPr lang="ru-RU" sz="1500" kern="1200" dirty="0"/>
        </a:p>
      </dsp:txBody>
      <dsp:txXfrm>
        <a:off x="3536456" y="3620455"/>
        <a:ext cx="991896" cy="991896"/>
      </dsp:txXfrm>
    </dsp:sp>
    <dsp:sp modelId="{F7FE114D-431C-45D1-9248-D1F8235C8AB7}">
      <dsp:nvSpPr>
        <dsp:cNvPr id="0" name=""/>
        <dsp:cNvSpPr/>
      </dsp:nvSpPr>
      <dsp:spPr>
        <a:xfrm>
          <a:off x="4874055" y="3415027"/>
          <a:ext cx="2104128" cy="140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Moodle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Claroline</a:t>
          </a:r>
          <a:endParaRPr lang="ru-RU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…</a:t>
          </a:r>
          <a:endParaRPr lang="ru-RU" sz="2200" kern="1200" dirty="0" smtClean="0"/>
        </a:p>
      </dsp:txBody>
      <dsp:txXfrm>
        <a:off x="4874055" y="3415027"/>
        <a:ext cx="2104128" cy="140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1EB4-C48E-47F3-BEE0-7F50BDB80A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B9C93-8A39-4560-B0FC-8BBCD092B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1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 вместе с оценкой качества документа выводится список документов  похожих на анализируемый.  А также ключевые слова проверяемого документа.  Список ключевых слов – является активным, т.е. при нажатии на соответствующее слово будет произведен полнотекстовый поиск документов, его содержащих. В списке похожих документов выводится степень схожести с исследуемым.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4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3D540-7D5A-4731-AEA9-DFC3CB9DB32C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Пару слов об актуальности.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Проверка выпускных дипломных работ на предмет выявления текстовых заимствований в настоящий момент является актуальной задачей с точки зрения повышения качества образования. К тому 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первичная оценка работы до детальной проверки преподавателем может снизить нагрузку на преподавателя и повысить качество подготовки работы к сдаче.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недавно вышел приказ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№636 от 29.06.2015 о проведении государственной итоговой аттестации для бакалавров, специалистов и магистров.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Там есть пункт (38) , о том, что тексты выпускных работ должны размещаться организацией в электронной библиотечной системе организации и проверяются на объем заимствования.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0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сервис системы – поиск текстовых заимствований.  Он позволяет провести проверку файла(как документа и группы документов) или фрагмента текста и при этом привязать этот факт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оргштатной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структуре учреждения, если это необходимо.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 проверки отображается в табличном виде с графической интерпретацией и цветовой индикацией процента заимствований. Отображается соотношение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оригинальных, некорректных и условно корректных заимствований.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</a:t>
            </a:r>
            <a:r>
              <a:rPr lang="ru-RU" baseline="0" dirty="0" smtClean="0"/>
              <a:t> отображаются источники заимствований. Указывается год публикации, источник, коллекция и естественно процент заимствований. Дублирующие документы группируются еще на этапе индексации коллекций. Поэтому при наличии документа в различных источниках указываются только списки ссылок на 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3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сохраняются в истории проверок и доступны на отдельной странице с возможностью фильтрации по всему набору параметров, и по элементам орг.структуры: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позволяет по истории проверок на заимствования строить отчеты как в целом по учреждению, так и в разрезе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оргштатной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структуры. Это дает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оценить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объемы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проверок 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качество работ, например по группам или кафедрам.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вернуться к форме результатов проверки, то можно увидеть, что каждый из  списка найденных заимствованных документов может быть проанализирован с помощью других сервисов системы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Руконтекст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Анализа качества документа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заключается в определении наличия разделов.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Таких как: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постановка проблемы, описание методов, выводы или заключение, а также список литературы. Одновременно с этим производится оценка степени логической и семантической правильности текста. На основании этих данных делается заключение о качестве документа.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C93-8A39-4560-B0FC-8BBCD092B9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3837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33825"/>
            <a:ext cx="4033837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Arial" charset="0"/>
              </a:defRPr>
            </a:lvl1pPr>
          </a:lstStyle>
          <a:p>
            <a:pPr>
              <a:defRPr/>
            </a:pPr>
            <a:fld id="{3C2C44BE-25A1-4E76-BA17-C3C03DACE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B773-B911-42E6-8394-5B1A2E17541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BEDE-FA3C-476B-8DA7-B5A290CB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1905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84213" y="1846692"/>
            <a:ext cx="7848600" cy="26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16" tIns="46307" rIns="89016" bIns="46307" anchor="ctr">
            <a:spAutoFit/>
          </a:bodyPr>
          <a:lstStyle/>
          <a:p>
            <a:pPr algn="ctr" defTabSz="442913">
              <a:buClr>
                <a:srgbClr val="000000"/>
              </a:buClr>
              <a:buSzPct val="10000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9913" algn="l"/>
                <a:tab pos="3552825" algn="l"/>
                <a:tab pos="3998913" algn="l"/>
                <a:tab pos="4441825" algn="l"/>
                <a:tab pos="4887913" algn="l"/>
                <a:tab pos="5330825" algn="l"/>
                <a:tab pos="5776913" algn="l"/>
                <a:tab pos="6221413" algn="l"/>
                <a:tab pos="6665913" algn="l"/>
                <a:tab pos="7110413" algn="l"/>
                <a:tab pos="7554913" algn="l"/>
                <a:tab pos="7999413" algn="l"/>
                <a:tab pos="8443913" algn="l"/>
                <a:tab pos="888841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Сервис проверки на текстовые заимствования (плагиат).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defTabSz="442913">
              <a:buClr>
                <a:srgbClr val="000000"/>
              </a:buClr>
              <a:buSzPct val="10000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9913" algn="l"/>
                <a:tab pos="3552825" algn="l"/>
                <a:tab pos="3998913" algn="l"/>
                <a:tab pos="4441825" algn="l"/>
                <a:tab pos="4887913" algn="l"/>
                <a:tab pos="5330825" algn="l"/>
                <a:tab pos="5776913" algn="l"/>
                <a:tab pos="6221413" algn="l"/>
                <a:tab pos="6665913" algn="l"/>
                <a:tab pos="7110413" algn="l"/>
                <a:tab pos="7554913" algn="l"/>
                <a:tab pos="7999413" algn="l"/>
                <a:tab pos="8443913" algn="l"/>
                <a:tab pos="888841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Информационные сервисы для науки и образования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defTabSz="442913">
              <a:buClr>
                <a:srgbClr val="000000"/>
              </a:buClr>
              <a:buSzPct val="10000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9913" algn="l"/>
                <a:tab pos="3552825" algn="l"/>
                <a:tab pos="3998913" algn="l"/>
                <a:tab pos="4441825" algn="l"/>
                <a:tab pos="4887913" algn="l"/>
                <a:tab pos="5330825" algn="l"/>
                <a:tab pos="5776913" algn="l"/>
                <a:tab pos="6221413" algn="l"/>
                <a:tab pos="6665913" algn="l"/>
                <a:tab pos="7110413" algn="l"/>
                <a:tab pos="7554913" algn="l"/>
                <a:tab pos="7999413" algn="l"/>
                <a:tab pos="8443913" algn="l"/>
                <a:tab pos="8888413" algn="l"/>
              </a:tabLst>
            </a:pP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defTabSz="442913">
              <a:buClr>
                <a:srgbClr val="000000"/>
              </a:buClr>
              <a:buSzPct val="100000"/>
              <a:tabLst>
                <a:tab pos="0" algn="l"/>
                <a:tab pos="441325" algn="l"/>
                <a:tab pos="885825" algn="l"/>
                <a:tab pos="1330325" algn="l"/>
                <a:tab pos="1774825" algn="l"/>
                <a:tab pos="2219325" algn="l"/>
                <a:tab pos="2663825" algn="l"/>
                <a:tab pos="3109913" algn="l"/>
                <a:tab pos="3552825" algn="l"/>
                <a:tab pos="3998913" algn="l"/>
                <a:tab pos="4441825" algn="l"/>
                <a:tab pos="4887913" algn="l"/>
                <a:tab pos="5330825" algn="l"/>
                <a:tab pos="5776913" algn="l"/>
                <a:tab pos="6221413" algn="l"/>
                <a:tab pos="6665913" algn="l"/>
                <a:tab pos="7110413" algn="l"/>
                <a:tab pos="7554913" algn="l"/>
                <a:tab pos="7999413" algn="l"/>
                <a:tab pos="8443913" algn="l"/>
                <a:tab pos="8888413" algn="l"/>
              </a:tabLst>
            </a:pP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1011237" y="3861048"/>
            <a:ext cx="7129463" cy="1587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51" tIns="45228" rIns="90451" bIns="45228"/>
          <a:lstStyle/>
          <a:p>
            <a:endParaRPr lang="ru-RU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843213" y="68580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1" tIns="45228" rIns="90451" bIns="45228" anchor="ctr"/>
          <a:lstStyle/>
          <a:p>
            <a:pPr defTabSz="442913"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5" name="Picture 3" descr="C:\Users\Дмитрий\Desktop\logo-v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04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05400" y="4214813"/>
            <a:ext cx="32115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sz="1700" dirty="0">
              <a:solidFill>
                <a:srgbClr val="008000"/>
              </a:solidFill>
            </a:endParaRPr>
          </a:p>
          <a:p>
            <a:r>
              <a:rPr lang="ru-RU" sz="1700" b="1" dirty="0">
                <a:solidFill>
                  <a:srgbClr val="008000"/>
                </a:solidFill>
              </a:rPr>
              <a:t>Дегтярев М.В.</a:t>
            </a:r>
          </a:p>
          <a:p>
            <a:r>
              <a:rPr lang="ru-RU" sz="1700" dirty="0">
                <a:solidFill>
                  <a:srgbClr val="008000"/>
                </a:solidFill>
              </a:rPr>
              <a:t>Генеральный директор</a:t>
            </a:r>
          </a:p>
          <a:p>
            <a:endParaRPr lang="ru-RU" sz="17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00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757"/>
            <a:ext cx="7344816" cy="67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7536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Преимущества решения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50112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</a:rPr>
              <a:t>Уникальные индексные базы высокого качества, включая РГБ</a:t>
            </a:r>
            <a:r>
              <a:rPr lang="en-US" sz="3200" b="1" dirty="0" smtClean="0">
                <a:solidFill>
                  <a:schemeClr val="tx2"/>
                </a:solidFill>
              </a:rPr>
              <a:t>*</a:t>
            </a:r>
            <a:r>
              <a:rPr lang="ru-RU" sz="3200" b="1" dirty="0" smtClean="0">
                <a:solidFill>
                  <a:schemeClr val="tx2"/>
                </a:solidFill>
              </a:rPr>
              <a:t> и </a:t>
            </a:r>
            <a:r>
              <a:rPr lang="en-US" sz="3200" b="1" dirty="0" err="1" smtClean="0">
                <a:solidFill>
                  <a:schemeClr val="tx2"/>
                </a:solidFill>
              </a:rPr>
              <a:t>eLibrary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marL="514350" indent="-514350" algn="ctr"/>
            <a:endParaRPr lang="ru-RU" sz="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2. Целый набор сервисов в одной подписке</a:t>
            </a:r>
          </a:p>
          <a:p>
            <a:pPr algn="ctr"/>
            <a:endParaRPr lang="ru-RU" sz="800" b="1" u="sng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3. Пакетная загрузка набора документов</a:t>
            </a:r>
          </a:p>
          <a:p>
            <a:pPr algn="ctr"/>
            <a:endParaRPr lang="ru-RU" sz="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4. Высокая скорость и качество проверки</a:t>
            </a:r>
          </a:p>
          <a:p>
            <a:pPr algn="ctr"/>
            <a:endParaRPr lang="ru-RU" sz="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5. Сбор и анализ статистики для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 использования в вузах</a:t>
            </a:r>
          </a:p>
          <a:p>
            <a:pPr algn="ctr"/>
            <a:endParaRPr lang="ru-RU" sz="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6. Патентный поиск</a:t>
            </a:r>
            <a:r>
              <a:rPr lang="en-US" sz="3200" b="1" dirty="0" smtClean="0">
                <a:solidFill>
                  <a:schemeClr val="tx2"/>
                </a:solidFill>
              </a:rPr>
              <a:t> (700 </a:t>
            </a:r>
            <a:r>
              <a:rPr lang="ru-RU" sz="3200" b="1" dirty="0" smtClean="0">
                <a:solidFill>
                  <a:schemeClr val="tx2"/>
                </a:solidFill>
              </a:rPr>
              <a:t>тыс.</a:t>
            </a:r>
            <a:r>
              <a:rPr lang="en-US" sz="3200" b="1" dirty="0" smtClean="0">
                <a:solidFill>
                  <a:schemeClr val="tx2"/>
                </a:solidFill>
              </a:rPr>
              <a:t>)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algn="ctr"/>
            <a:endParaRPr lang="ru-RU" sz="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7. Бесплатная индексация собственных ресурсов клиента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0"/>
            <a:ext cx="68677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API </a:t>
            </a:r>
            <a:r>
              <a:rPr lang="ru-RU" sz="5400" b="1" dirty="0" smtClean="0"/>
              <a:t>для интеграции с </a:t>
            </a:r>
          </a:p>
          <a:p>
            <a:r>
              <a:rPr lang="ru-RU" sz="5400" b="1" dirty="0" smtClean="0"/>
              <a:t>внешними системами</a:t>
            </a:r>
          </a:p>
          <a:p>
            <a:r>
              <a:rPr lang="ru-RU" sz="5400" b="1" dirty="0" smtClean="0"/>
              <a:t> </a:t>
            </a:r>
            <a:endParaRPr lang="ru-RU" sz="5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7664554"/>
              </p:ext>
            </p:extLst>
          </p:nvPr>
        </p:nvGraphicFramePr>
        <p:xfrm>
          <a:off x="428596" y="1857364"/>
          <a:ext cx="842968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10" y="306988"/>
            <a:ext cx="9031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Решение вопроса размещения в ЭБС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060848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ВКР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1674" y="2133866"/>
            <a:ext cx="4422774" cy="3747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/>
              <a:t>ЭБС          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64" y="2247436"/>
            <a:ext cx="1752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Скругленный прямоугольник 3"/>
          <p:cNvSpPr/>
          <p:nvPr/>
        </p:nvSpPr>
        <p:spPr>
          <a:xfrm>
            <a:off x="5508104" y="4232709"/>
            <a:ext cx="2880320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Собственная ЭБС ВУЗа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659212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cxnSp>
        <p:nvCxnSpPr>
          <p:cNvPr id="8" name="Прямая со стрелкой 7"/>
          <p:cNvCxnSpPr>
            <a:stCxn id="3" idx="3"/>
          </p:cNvCxnSpPr>
          <p:nvPr/>
        </p:nvCxnSpPr>
        <p:spPr>
          <a:xfrm>
            <a:off x="3131840" y="2816932"/>
            <a:ext cx="1049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3"/>
          </p:cNvCxnSpPr>
          <p:nvPr/>
        </p:nvCxnSpPr>
        <p:spPr>
          <a:xfrm>
            <a:off x="3131840" y="5415296"/>
            <a:ext cx="1049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88" y="5146340"/>
            <a:ext cx="1600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7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190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endParaRPr lang="ru-RU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" y="-315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27088" y="181186"/>
            <a:ext cx="7561262" cy="55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F0000"/>
                </a:solidFill>
                <a:cs typeface="Lucida Sans Unicode" pitchFamily="34" charset="0"/>
              </a:rPr>
              <a:t>СПАСИБО </a:t>
            </a:r>
            <a:r>
              <a:rPr lang="ru-RU" sz="3200" b="1" dirty="0">
                <a:solidFill>
                  <a:srgbClr val="FF0000"/>
                </a:solidFill>
                <a:cs typeface="Lucida Sans Unicode" pitchFamily="34" charset="0"/>
              </a:rPr>
              <a:t>ЗА ВНИМАНИЕ</a:t>
            </a:r>
            <a:r>
              <a:rPr lang="ru-RU" sz="3200" b="1" dirty="0" smtClean="0">
                <a:solidFill>
                  <a:srgbClr val="FF0000"/>
                </a:solidFill>
                <a:cs typeface="Lucida Sans Unicode" pitchFamily="34" charset="0"/>
              </a:rPr>
              <a:t>!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FF00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0000"/>
                </a:solidFill>
                <a:cs typeface="Lucida Sans Unicode" pitchFamily="34" charset="0"/>
              </a:rPr>
              <a:t>Генеральный директор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cs typeface="Lucida Sans Unicode" pitchFamily="34" charset="0"/>
              </a:rPr>
              <a:t>Михаил </a:t>
            </a:r>
            <a:r>
              <a:rPr lang="ru-RU" sz="2400" b="1" i="1" dirty="0">
                <a:solidFill>
                  <a:srgbClr val="FF0000"/>
                </a:solidFill>
                <a:cs typeface="Lucida Sans Unicode" pitchFamily="34" charset="0"/>
              </a:rPr>
              <a:t>Васильевич </a:t>
            </a:r>
            <a:r>
              <a:rPr lang="ru-RU" sz="2400" b="1" i="1" dirty="0" smtClean="0">
                <a:solidFill>
                  <a:srgbClr val="FF0000"/>
                </a:solidFill>
                <a:cs typeface="Lucida Sans Unicode" pitchFamily="34" charset="0"/>
              </a:rPr>
              <a:t>Дегтярев,</a:t>
            </a:r>
            <a:endParaRPr lang="ru-RU" sz="2400" b="1" i="1" dirty="0">
              <a:solidFill>
                <a:srgbClr val="FF00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 dirty="0">
              <a:solidFill>
                <a:srgbClr val="FF0000"/>
              </a:solidFill>
              <a:cs typeface="Lucida Sans Unicode" pitchFamily="34" charset="0"/>
            </a:endParaRPr>
          </a:p>
          <a:p>
            <a:pPr algn="ctr"/>
            <a:r>
              <a:rPr lang="ru-RU" altLang="ru-RU" sz="2400" b="1" i="1" dirty="0">
                <a:solidFill>
                  <a:srgbClr val="FF0000"/>
                </a:solidFill>
                <a:cs typeface="Lucida Sans Unicode" pitchFamily="34" charset="0"/>
              </a:rPr>
              <a:t>Директор Центра электронных </a:t>
            </a:r>
            <a:r>
              <a:rPr lang="ru-RU" altLang="ru-RU" sz="2400" b="1" i="1" dirty="0" smtClean="0">
                <a:solidFill>
                  <a:srgbClr val="FF0000"/>
                </a:solidFill>
                <a:cs typeface="Lucida Sans Unicode" pitchFamily="34" charset="0"/>
              </a:rPr>
              <a:t>ресурсов</a:t>
            </a:r>
            <a:endParaRPr lang="ru-RU" altLang="ru-RU" sz="2400" b="1" i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i="1" dirty="0">
                <a:solidFill>
                  <a:srgbClr val="FF0000"/>
                </a:solidFill>
                <a:cs typeface="Lucida Sans Unicode" pitchFamily="34" charset="0"/>
              </a:rPr>
              <a:t>Александр Петрович Голипад</a:t>
            </a:r>
          </a:p>
          <a:p>
            <a:pPr algn="ctr"/>
            <a:r>
              <a:rPr lang="en-US" altLang="ru-RU" sz="2400" b="1" i="1" dirty="0">
                <a:solidFill>
                  <a:srgbClr val="FF0000"/>
                </a:solidFill>
                <a:cs typeface="Lucida Sans Unicode" pitchFamily="34" charset="0"/>
              </a:rPr>
              <a:t>gap@ckbib.ru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 dirty="0">
              <a:solidFill>
                <a:srgbClr val="FF00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0000"/>
                </a:solidFill>
                <a:cs typeface="Lucida Sans Unicode" pitchFamily="34" charset="0"/>
              </a:rPr>
              <a:t>(495) 995-95-77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 dirty="0">
              <a:solidFill>
                <a:srgbClr val="FF00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FF0000"/>
                </a:solidFill>
                <a:cs typeface="Lucida Sans Unicode" pitchFamily="34" charset="0"/>
              </a:rPr>
              <a:t>ckbib@ckbib.ru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/>
            <a:r>
              <a:rPr lang="en-US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www.rucont.ru</a:t>
            </a:r>
          </a:p>
        </p:txBody>
      </p:sp>
    </p:spTree>
    <p:extLst>
      <p:ext uri="{BB962C8B-B14F-4D97-AF65-F5344CB8AC3E}">
        <p14:creationId xmlns:p14="http://schemas.microsoft.com/office/powerpoint/2010/main" val="39322903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3016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500" dirty="0" smtClean="0">
                <a:solidFill>
                  <a:schemeClr val="tx2"/>
                </a:solidFill>
              </a:rPr>
              <a:t>Приказ Министерства </a:t>
            </a:r>
            <a:r>
              <a:rPr lang="ru-RU" sz="4800" dirty="0" smtClean="0">
                <a:solidFill>
                  <a:schemeClr val="tx2"/>
                </a:solidFill>
              </a:rPr>
              <a:t>Образования №636 от 29.06.2015 </a:t>
            </a:r>
          </a:p>
          <a:p>
            <a:pPr algn="just"/>
            <a:endParaRPr lang="ru-RU" sz="500" dirty="0" smtClean="0">
              <a:solidFill>
                <a:schemeClr val="tx2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	- Поместить ВКР/НИР в ЭБС</a:t>
            </a:r>
          </a:p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	- Проверить на объем заимствований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144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ru-RU" sz="4500" dirty="0" smtClean="0">
                <a:solidFill>
                  <a:schemeClr val="tx2"/>
                </a:solidFill>
              </a:rPr>
              <a:t>Повышение качества образования</a:t>
            </a:r>
          </a:p>
          <a:p>
            <a:pPr marL="914400" indent="-914400"/>
            <a:r>
              <a:rPr lang="ru-RU" sz="3200" dirty="0" smtClean="0">
                <a:solidFill>
                  <a:schemeClr val="tx2"/>
                </a:solidFill>
              </a:rPr>
              <a:t>	- Проверка на заимствования</a:t>
            </a:r>
          </a:p>
          <a:p>
            <a:pPr marL="914400" indent="-914400"/>
            <a:r>
              <a:rPr lang="ru-RU" sz="3200" dirty="0" smtClean="0">
                <a:solidFill>
                  <a:schemeClr val="tx2"/>
                </a:solidFill>
              </a:rPr>
              <a:t>	- Анализ структуры и качества документа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</a:rPr>
              <a:t>Актуально!</a:t>
            </a:r>
            <a:endParaRPr lang="ru-RU" sz="6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0488"/>
            <a:ext cx="82486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0488"/>
            <a:ext cx="83439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4300"/>
            <a:ext cx="8218487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68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3363"/>
            <a:ext cx="8189913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562</Words>
  <Application>Microsoft Office PowerPoint</Application>
  <PresentationFormat>Экран (4:3)</PresentationFormat>
  <Paragraphs>89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библиотека в научно-образовательном пространстве  университета:информационные ресурсы, технологии, проекты ДВФУ, Владивосток, 16.09.2015</dc:title>
  <dc:creator>Max</dc:creator>
  <cp:lastModifiedBy>Александр Ф</cp:lastModifiedBy>
  <cp:revision>104</cp:revision>
  <dcterms:created xsi:type="dcterms:W3CDTF">2015-09-10T15:33:30Z</dcterms:created>
  <dcterms:modified xsi:type="dcterms:W3CDTF">2016-02-15T09:49:15Z</dcterms:modified>
</cp:coreProperties>
</file>