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62" r:id="rId5"/>
    <p:sldId id="263" r:id="rId6"/>
    <p:sldId id="268" r:id="rId7"/>
    <p:sldId id="264" r:id="rId8"/>
    <p:sldId id="265" r:id="rId9"/>
    <p:sldId id="266" r:id="rId10"/>
    <p:sldId id="261" r:id="rId11"/>
    <p:sldId id="269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8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8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8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политическая карикатура - идеологическое оружие Победы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3429000"/>
            <a:ext cx="4329098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А., Ермилова Е., Магомедова А., Дронов А.,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Дудинов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Дериглазов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ФСП, П1-1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376235"/>
            <a:ext cx="7505550" cy="32624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Всё, начиная от композиции рисунка и кончая остроумной лаконичной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ефимовской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подписью под ним, говорит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что художник обладает незаурядным талантом, владеет неисчерпаемой выдумкой, и умением создавать надолго запоминающиеся образы. 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немецкий солдат, сдавшийся в плен нашим войскам, на допросе заявил, что после того, как ему однажды попалась листовка с изображенном Геббельса в образе крысы с хвостом, он при виде настоящей крысы обязательно вспоминает Геббельса и, наоборот, когда видит портрет Геббельса, всегда вспоминает крысу. Этот пример ярко показывает убийственную силу сатиры Б. Ефимова.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5572140"/>
            <a:ext cx="7920880" cy="7858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Карикатура британского журнала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1942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http://kykyryzo.ru/wp-content/uploads/2014/05/2485b084f65df2fe912fdc4464f20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642918"/>
            <a:ext cx="6920879" cy="4786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160240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792088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Противостояние на «идейном фронте».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Кукрыниксы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7920880" cy="4353347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Кукрыниксы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творческий коллектив, возникший в начале 1920-х гг., состоявший из трех художников-графиков и живописцев – М. В. Куприянова, П. Н. Крылова, Н. А. Соколова;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тема - разоблачение целей фашистской агрессии, обещаний германского командования;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 врага» - жадность, стремление поживиться за чужой счет</a:t>
            </a:r>
          </a:p>
          <a:p>
            <a:pPr>
              <a:buNone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5013176"/>
            <a:ext cx="7215238" cy="1152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Карикатура была доступна для понимания самому широкому кругу читателей, что обеспечивало ее огромную популярность среди населения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571480"/>
            <a:ext cx="3848914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Карикатуры 1941-1942 гг. о борьбе с врагом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2000240"/>
            <a:ext cx="3675258" cy="426879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 врут календари»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Молниеносную войну он обещал в июне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целый час метал слюну,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Беснуясь на трибуне.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говорил:"Исход войны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Решу я в две недели!"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дураки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его страны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 ему галдели.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к ноябрю, то к рождеству, 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первого апреля Грозился фюрер взять Москву, 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месяцы летели ... "Не думать о конце войны!" — Таков приказ последний. "Немедля сдать в казну штаны!" - Гласит приказ соседний.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укрыниксы. Плакаты и карикатуры 1942 года в борьбе с враг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442894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00108"/>
            <a:ext cx="3675828" cy="4840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900" b="1" i="1" dirty="0" smtClean="0"/>
              <a:t>«Фашистская унтер-офицерская вдова, которая сама себя высекла»</a:t>
            </a:r>
            <a:br>
              <a:rPr lang="ru-RU" sz="1900" b="1" i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Гитлер, стремясь взвалить ответственность за поражение под Москвой на высших военачальников, отправил в отставку командующего сухопутными войсками генерал-фельдмаршала В. фон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Браухича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ряд других генералов.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верховный главнокомандующий, принял на себя также командование сухопутными войсками германской армии.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Фашистская унтер-офицерская вдова, которая сама себя высекл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714356"/>
            <a:ext cx="4797145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928670"/>
            <a:ext cx="3175192" cy="5197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/>
              <a:t>«Скорбная помощь»</a:t>
            </a:r>
            <a:br>
              <a:rPr lang="ru-RU" sz="2400" b="1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поражения немецко-фашистских войск под Москвой Гитлер начал смещать генералов и фельдмаршалов с занимаемых ими постов.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мели место случаи отдачи под суд и разжалования.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Скорбная помощь    После поражения немецко-фашистских войск под Москвой Гитлер начал смещать генералов и фельдмаршалов с занимаемых ими постов, имели место случаи отдачи под суд и разжалования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857232"/>
            <a:ext cx="4419548" cy="5091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71480"/>
            <a:ext cx="792088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Речи бессвязные, взоры усталые…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600200"/>
            <a:ext cx="4389638" cy="4525963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ошеломляющего поражения немецко-фашистской армии под Москвой, невиданных ранее потерь в живой силе и технике в высшем военно-политическом руководстве третьего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рейха,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царило заметное уныние.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ряде публичных выступлений зимой 1941 - весной 1942 гг. Гитлер довольно пессимистично оценивал сложившееся положение. 30 января 1942 г., выступая в Берлинском дворце спорта, Гитлер вынужден был открыто признать, что не знает, как будет вести войну в 1942 г. и сумеет ли ее выиграть.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Речи бессвязные, взоры усталые    После ошеломляющего поражения немецко-фашистской армии под Москвой, невиданных ранее потерь в живой силе и технике в высшем военно-политическом руководстве третьего рейха царило заметное уныние. В ряде публичных выступлений зимой 1941 - весной 1942 гг. Гитлер довольно пессимистично оценивал сложившееся положение. 30 января 1942 г., выступая в Берлинском дворце спорта, Гитлер вынужден был открыто признать, что не знает, как будет вести войну в 1942 г. и сумеет ли ее выиграть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857364"/>
            <a:ext cx="3714776" cy="3955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792088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Карикатуры и плакаты Бориса Ефимова</a:t>
            </a:r>
            <a:endParaRPr lang="ru-RU" sz="3200" b="1" dirty="0"/>
          </a:p>
        </p:txBody>
      </p:sp>
      <p:pic>
        <p:nvPicPr>
          <p:cNvPr id="23554" name="Picture 2" descr="http://karikatur.ru/uploads/posts/2016-01/1452116976_115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5992"/>
            <a:ext cx="5643602" cy="376240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2000240"/>
            <a:ext cx="4214842" cy="300039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Ефимович Ефимов (15 (28) сентября 1900 г., Киев — 1 октября 2008 г.) — советский художник-график, мастер политической карикатуры, народный художник СССР;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тема – разоблачение теории и практики фашизма.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Карикатуры Великой Отечественной войн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3758463" cy="5715016"/>
          </a:xfrm>
          <a:prstGeom prst="rect">
            <a:avLst/>
          </a:prstGeom>
          <a:noFill/>
        </p:spPr>
      </p:pic>
      <p:pic>
        <p:nvPicPr>
          <p:cNvPr id="24580" name="Picture 4" descr="https://sfw.so/uploads/posts/2009-06/1246295638_241736_2386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857232"/>
            <a:ext cx="4219314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714356"/>
            <a:ext cx="4032448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Фюрер обещал … и фюрер сдержал слово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img.lady.ru/data/aphoto/0/7/1/55364/large/3297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304488" cy="5924542"/>
          </a:xfrm>
          <a:prstGeom prst="rect">
            <a:avLst/>
          </a:prstGeom>
          <a:noFill/>
        </p:spPr>
      </p:pic>
      <p:pic>
        <p:nvPicPr>
          <p:cNvPr id="25604" name="Picture 4" descr="http://24warez.ru/uploads/posts/1304695165_1517580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000240"/>
            <a:ext cx="4016450" cy="4519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336</Words>
  <Application>Microsoft Office PowerPoint</Application>
  <PresentationFormat>Экран (4:3)</PresentationFormat>
  <Paragraphs>29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</vt:lpstr>
      <vt:lpstr>Times New Roman</vt:lpstr>
      <vt:lpstr>Тема Office</vt:lpstr>
      <vt:lpstr>Советская политическая карикатура - идеологическое оружие Победы</vt:lpstr>
      <vt:lpstr>Противостояние на «идейном фронте». Кукрыниксы</vt:lpstr>
      <vt:lpstr>Карикатуры 1941-1942 гг. о борьбе с врагом</vt:lpstr>
      <vt:lpstr>Презентация PowerPoint</vt:lpstr>
      <vt:lpstr>Презентация PowerPoint</vt:lpstr>
      <vt:lpstr>Речи бессвязные, взоры усталые…</vt:lpstr>
      <vt:lpstr>Карикатуры и плакаты Бориса Ефимова</vt:lpstr>
      <vt:lpstr>Презентация PowerPoint</vt:lpstr>
      <vt:lpstr>Фюрер обещал … и фюрер сдержал слово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Ермилова Диана Борисовна</cp:lastModifiedBy>
  <cp:revision>31</cp:revision>
  <dcterms:created xsi:type="dcterms:W3CDTF">2015-04-30T16:13:06Z</dcterms:created>
  <dcterms:modified xsi:type="dcterms:W3CDTF">2017-05-04T06:44:22Z</dcterms:modified>
</cp:coreProperties>
</file>